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7" r:id="rId5"/>
    <p:sldId id="258" r:id="rId6"/>
    <p:sldId id="265" r:id="rId7"/>
    <p:sldId id="269" r:id="rId8"/>
    <p:sldId id="264" r:id="rId9"/>
    <p:sldId id="266" r:id="rId10"/>
    <p:sldId id="263" r:id="rId11"/>
    <p:sldId id="261" r:id="rId12"/>
    <p:sldId id="262" r:id="rId13"/>
    <p:sldId id="268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0151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2832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375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3874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666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8392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3262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7502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2920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681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5873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1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A457-E6EE-4785-B69A-2F2F3857BDD1}" type="datetimeFigureOut">
              <a:rPr lang="fr-FR" smtClean="0"/>
              <a:t>24/02/2015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9724C-C417-4BCF-AECA-8C29CFEF62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509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46686"/>
            <a:ext cx="9144000" cy="2387600"/>
          </a:xfrm>
        </p:spPr>
        <p:txBody>
          <a:bodyPr/>
          <a:lstStyle/>
          <a:p>
            <a:r>
              <a:rPr lang="fr-FR" dirty="0" smtClean="0"/>
              <a:t>Création et Utilisation d’un Billard Intelligent</a:t>
            </a:r>
            <a:endParaRPr lang="fr-F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6318" y="5606200"/>
            <a:ext cx="9144000" cy="1655762"/>
          </a:xfrm>
        </p:spPr>
        <p:txBody>
          <a:bodyPr/>
          <a:lstStyle/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Guillaume – JG – Bastien 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68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154" y="842986"/>
            <a:ext cx="8433429" cy="5202972"/>
          </a:xfrm>
        </p:spPr>
      </p:pic>
    </p:spTree>
    <p:extLst>
      <p:ext uri="{BB962C8B-B14F-4D97-AF65-F5344CB8AC3E}">
        <p14:creationId xmlns:p14="http://schemas.microsoft.com/office/powerpoint/2010/main" val="486565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Bilan</a:t>
            </a:r>
            <a:endParaRPr lang="fr-FR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5138742"/>
              </p:ext>
            </p:extLst>
          </p:nvPr>
        </p:nvGraphicFramePr>
        <p:xfrm>
          <a:off x="838200" y="1403592"/>
          <a:ext cx="10515600" cy="463144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257800"/>
                <a:gridCol w="5257800"/>
              </a:tblGrid>
              <a:tr h="560735">
                <a:tc>
                  <a:txBody>
                    <a:bodyPr/>
                    <a:lstStyle/>
                    <a:p>
                      <a:r>
                        <a:rPr lang="fr-FR" sz="3000" baseline="0" dirty="0" smtClean="0"/>
                        <a:t>Les +</a:t>
                      </a:r>
                      <a:endParaRPr lang="fr-FR" sz="300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3000" baseline="0" dirty="0" smtClean="0"/>
                        <a:t>Les -</a:t>
                      </a:r>
                      <a:endParaRPr lang="fr-FR" sz="3000" baseline="0" dirty="0"/>
                    </a:p>
                  </a:txBody>
                  <a:tcPr/>
                </a:tc>
              </a:tr>
              <a:tr h="4070712">
                <a:tc>
                  <a:txBody>
                    <a:bodyPr/>
                    <a:lstStyle/>
                    <a:p>
                      <a:pPr marL="457200" indent="-457200">
                        <a:buFontTx/>
                        <a:buChar char="-"/>
                      </a:pPr>
                      <a:r>
                        <a:rPr lang="fr-FR" sz="3000" baseline="0" dirty="0" smtClean="0"/>
                        <a:t>Communication au sein du groupe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fr-FR" sz="3000" baseline="0" dirty="0" smtClean="0"/>
                        <a:t>Créativité et idées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fr-FR" sz="3000" baseline="0" dirty="0" smtClean="0"/>
                        <a:t>Erreur d’utiliser Matlab mais bien pour la suite</a:t>
                      </a:r>
                      <a:endParaRPr lang="fr-FR" sz="300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Tx/>
                        <a:buChar char="-"/>
                      </a:pPr>
                      <a:r>
                        <a:rPr lang="fr-FR" sz="3000" baseline="0" dirty="0" smtClean="0"/>
                        <a:t>Manque de communication avec l’encadrant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fr-FR" sz="3000" baseline="0" dirty="0" smtClean="0"/>
                        <a:t>Installation d’</a:t>
                      </a:r>
                      <a:r>
                        <a:rPr lang="fr-FR" sz="3000" baseline="0" dirty="0" err="1" smtClean="0"/>
                        <a:t>OpenCV</a:t>
                      </a:r>
                      <a:r>
                        <a:rPr lang="fr-FR" sz="3000" baseline="0" dirty="0" smtClean="0"/>
                        <a:t> fastidieuse + temps d’apprentissage sous-estimé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fr-FR" sz="3000" baseline="0" dirty="0" smtClean="0"/>
                        <a:t>Manque de temps</a:t>
                      </a:r>
                      <a:endParaRPr lang="fr-FR" sz="3000" baseline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1543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Objectifs pour la suite du projet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Tracé de trajectoire sur ordinateur opérationnel</a:t>
            </a:r>
          </a:p>
          <a:p>
            <a:r>
              <a:rPr lang="fr-FR" dirty="0" smtClean="0"/>
              <a:t>Début de l’application mobile</a:t>
            </a:r>
          </a:p>
          <a:p>
            <a:r>
              <a:rPr lang="fr-FR" dirty="0" smtClean="0"/>
              <a:t>Modèle 3D du support smartphone</a:t>
            </a:r>
          </a:p>
          <a:p>
            <a:r>
              <a:rPr lang="fr-FR" dirty="0" smtClean="0"/>
              <a:t>Révision objectifs :</a:t>
            </a:r>
          </a:p>
          <a:p>
            <a:pPr lvl="1"/>
            <a:r>
              <a:rPr lang="fr-FR" dirty="0" smtClean="0"/>
              <a:t>Abandon du </a:t>
            </a:r>
            <a:r>
              <a:rPr lang="fr-FR" dirty="0" err="1" smtClean="0"/>
              <a:t>Raspberry</a:t>
            </a:r>
            <a:r>
              <a:rPr lang="fr-FR" dirty="0" smtClean="0"/>
              <a:t> (du moins temporairement)</a:t>
            </a:r>
          </a:p>
          <a:p>
            <a:pPr lvl="1"/>
            <a:r>
              <a:rPr lang="fr-FR" dirty="0" smtClean="0"/>
              <a:t>Gestion des effets mise de côté</a:t>
            </a:r>
          </a:p>
          <a:p>
            <a:pPr lvl="1"/>
            <a:r>
              <a:rPr lang="fr-FR" dirty="0" smtClean="0"/>
              <a:t>Nouvel objectif : temps de réponse</a:t>
            </a:r>
          </a:p>
        </p:txBody>
      </p:sp>
    </p:spTree>
    <p:extLst>
      <p:ext uri="{BB962C8B-B14F-4D97-AF65-F5344CB8AC3E}">
        <p14:creationId xmlns:p14="http://schemas.microsoft.com/office/powerpoint/2010/main" val="659050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609" y="254876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6000" dirty="0" smtClean="0"/>
              <a:t>Merci de votre attention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722356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fr-FR" dirty="0" smtClean="0"/>
              <a:t>Introduction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747838"/>
            <a:ext cx="6096000" cy="3362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345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1021017"/>
              </p:ext>
            </p:extLst>
          </p:nvPr>
        </p:nvGraphicFramePr>
        <p:xfrm>
          <a:off x="789139" y="604910"/>
          <a:ext cx="10534389" cy="557694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53020"/>
                <a:gridCol w="2947450"/>
                <a:gridCol w="1920163"/>
                <a:gridCol w="3261539"/>
                <a:gridCol w="952217"/>
              </a:tblGrid>
              <a:tr h="29836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 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Avantages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Inconvénients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Public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Prix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3187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Logiciel (pc)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- Simple à vendre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- Installation à la charge du client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- Moins attrayant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- Plus complexe pour le  client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- Compatibilité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Particuliers débrouillards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Faible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13227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Logiciel + webcam + projecteur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- Simple à commercialiser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- Compatibilité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- Esthétique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Idéal pour les salles de billard (installation fournie)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+ Particuliers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Moyen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7113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Package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- Compact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- On vend vraiment un produit complet et pas un kit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- Esthétique (pas de câbles)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- Prix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Tout public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Élevé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8430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Smartphone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- Pratique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- Attrayant, à la mode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- Simplicité pour le client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>
                          <a:effectLst/>
                        </a:rPr>
                        <a:t>Particuliers possédant un smartphone</a:t>
                      </a:r>
                      <a:endParaRPr lang="fr-FR" sz="2000" baseline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aseline="0" dirty="0">
                          <a:effectLst/>
                        </a:rPr>
                        <a:t>Moyen</a:t>
                      </a:r>
                      <a:endParaRPr lang="fr-FR" sz="2000" baseline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018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objectifs qu’on s’était fixé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9055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Planning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797" t="11364" r="1275" b="53821"/>
          <a:stretch/>
        </p:blipFill>
        <p:spPr>
          <a:xfrm>
            <a:off x="541338" y="2259000"/>
            <a:ext cx="11109324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35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bandes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12 points cliqués à la main stockés dans un tableau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294" y="2346738"/>
            <a:ext cx="6099412" cy="36021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35142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bandes</a:t>
            </a:r>
            <a:endParaRPr lang="fr-FR" dirty="0"/>
          </a:p>
        </p:txBody>
      </p:sp>
      <p:pic>
        <p:nvPicPr>
          <p:cNvPr id="4" name="bandicam 2015-02-24 22-14-17-89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3138" y="1825625"/>
            <a:ext cx="7705725" cy="4351338"/>
          </a:xfrm>
        </p:spPr>
      </p:pic>
    </p:spTree>
    <p:extLst>
      <p:ext uri="{BB962C8B-B14F-4D97-AF65-F5344CB8AC3E}">
        <p14:creationId xmlns:p14="http://schemas.microsoft.com/office/powerpoint/2010/main" val="372682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Détection des billes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HoughCircles</a:t>
            </a:r>
            <a:r>
              <a:rPr lang="fr-FR" dirty="0"/>
              <a:t> </a:t>
            </a:r>
            <a:r>
              <a:rPr lang="fr-FR" dirty="0" smtClean="0"/>
              <a:t>-&gt; vecteur des cercles et de leurs rayons</a:t>
            </a:r>
          </a:p>
          <a:p>
            <a:pPr lvl="1"/>
            <a:endParaRPr lang="fr-F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591" y="2406871"/>
            <a:ext cx="7342206" cy="3332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150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Détection des couleurs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BGR -&gt; HSV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71"/>
          <a:stretch/>
        </p:blipFill>
        <p:spPr>
          <a:xfrm>
            <a:off x="3066627" y="2184555"/>
            <a:ext cx="6058746" cy="36334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3302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238</Words>
  <Application>Microsoft Office PowerPoint</Application>
  <PresentationFormat>Widescreen</PresentationFormat>
  <Paragraphs>63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Création et Utilisation d’un Billard Intelligent</vt:lpstr>
      <vt:lpstr>Introduction</vt:lpstr>
      <vt:lpstr>PowerPoint Presentation</vt:lpstr>
      <vt:lpstr>Les objectifs qu’on s’était fixé</vt:lpstr>
      <vt:lpstr>Planning</vt:lpstr>
      <vt:lpstr>Les bandes</vt:lpstr>
      <vt:lpstr>Les bandes</vt:lpstr>
      <vt:lpstr>Détection des billes</vt:lpstr>
      <vt:lpstr>Détection des couleurs</vt:lpstr>
      <vt:lpstr>PowerPoint Presentation</vt:lpstr>
      <vt:lpstr>Bilan</vt:lpstr>
      <vt:lpstr>Objectifs pour la suite du projet</vt:lpstr>
      <vt:lpstr>Merci de votre attention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Création et Utilisation d’un Billard Intelligent</dc:title>
  <dc:creator>Guillaume BURGAUD</dc:creator>
  <cp:lastModifiedBy>Guillaume BURGAUD</cp:lastModifiedBy>
  <cp:revision>16</cp:revision>
  <dcterms:created xsi:type="dcterms:W3CDTF">2015-01-28T13:22:37Z</dcterms:created>
  <dcterms:modified xsi:type="dcterms:W3CDTF">2015-02-24T21:18:41Z</dcterms:modified>
</cp:coreProperties>
</file>

<file path=docProps/thumbnail.jpeg>
</file>